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La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slide" Target="slides/slide1.xml"/><Relationship Id="rId19" Type="http://schemas.openxmlformats.org/officeDocument/2006/relationships/font" Target="fonts/Lato-bold.fntdata"/><Relationship Id="rId6" Type="http://schemas.openxmlformats.org/officeDocument/2006/relationships/slide" Target="slides/slide2.xml"/><Relationship Id="rId18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9e53e6c96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9e53e6c96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9e76aca2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9e76aca2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210175" y="1578400"/>
            <a:ext cx="54753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/>
              <a:t>Allumer - Sistema de comutação de fonte </a:t>
            </a:r>
            <a:r>
              <a:rPr lang="pt-BR" sz="3400"/>
              <a:t>energética</a:t>
            </a:r>
            <a:r>
              <a:rPr lang="pt-BR" sz="3400"/>
              <a:t> </a:t>
            </a:r>
            <a:endParaRPr sz="3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214775" y="3499300"/>
            <a:ext cx="3716100" cy="15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Equipe: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Francis Nutefe Tsigbey;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Luigi Muller Sousa Lima Brito;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Tarlison Sander Lima Brito.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Allumer - O que é ?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052550" y="13655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Um sistema de troca automática de energia;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Foi utilizado o microcontrolador  Intel Galileo;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Energia</a:t>
            </a:r>
            <a:r>
              <a:rPr lang="pt-BR">
                <a:solidFill>
                  <a:srgbClr val="FFFFFF"/>
                </a:solidFill>
              </a:rPr>
              <a:t> </a:t>
            </a:r>
            <a:r>
              <a:rPr lang="pt-BR">
                <a:solidFill>
                  <a:srgbClr val="FFFFFF"/>
                </a:solidFill>
              </a:rPr>
              <a:t>da </a:t>
            </a:r>
            <a:r>
              <a:rPr lang="pt-BR">
                <a:solidFill>
                  <a:srgbClr val="FFFFFF"/>
                </a:solidFill>
              </a:rPr>
              <a:t>Subestação para a Energia da Placa Solar e vice-versa;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SzPts val="1300"/>
              <a:buChar char="●"/>
            </a:pPr>
            <a:r>
              <a:rPr lang="pt-BR">
                <a:solidFill>
                  <a:srgbClr val="FFFFFF"/>
                </a:solidFill>
              </a:rPr>
              <a:t>Oferece uma forma de economia de energia.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333575" y="17435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Digite seu texto aqui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7" name="Google Shape;2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092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Funcionalidades</a:t>
            </a:r>
            <a:endParaRPr/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3166900" y="959450"/>
            <a:ext cx="5169600" cy="2099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pt-BR"/>
              <a:t>O sistema irá preferir a energia da bateria para uma maior economia;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Será possível acompanhar o quanto falta para a bateria recarregar;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Tempo que falta para a recarga se completar;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medida de segurança contra falta total de energia: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O uso da bateria vai até 50% da sua capacidade, pois pode acontecer da energia da Subestação acabar e deixar tudo em um blecaute.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ffset_comp_267026.jpg" id="260" name="Google Shape;260;p21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1" name="Google Shape;261;p21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62" name="Google Shape;262;p21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63" name="Google Shape;263;p21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64" name="Google Shape;26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9144001" cy="505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2"/>
          <p:cNvPicPr preferRelativeResize="0"/>
          <p:nvPr/>
        </p:nvPicPr>
        <p:blipFill rotWithShape="1">
          <a:blip r:embed="rId3">
            <a:alphaModFix/>
          </a:blip>
          <a:srcRect b="0" l="20534" r="2051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3"/>
          <p:cNvPicPr preferRelativeResize="0"/>
          <p:nvPr/>
        </p:nvPicPr>
        <p:blipFill rotWithShape="1">
          <a:blip r:embed="rId3">
            <a:alphaModFix/>
          </a:blip>
          <a:srcRect b="16378" l="0" r="28145" t="11911"/>
          <a:stretch/>
        </p:blipFill>
        <p:spPr>
          <a:xfrm>
            <a:off x="0" y="-5275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Quanto custa?</a:t>
            </a:r>
            <a:endParaRPr/>
          </a:p>
        </p:txBody>
      </p:sp>
      <p:sp>
        <p:nvSpPr>
          <p:cNvPr id="280" name="Google Shape;280;p24"/>
          <p:cNvSpPr txBox="1"/>
          <p:nvPr>
            <p:ph idx="1" type="body"/>
          </p:nvPr>
        </p:nvSpPr>
        <p:spPr>
          <a:xfrm>
            <a:off x="4017900" y="1539325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Kit Placa Solar 330W  + Controlador 30A + Bateria 240ah - R$ 3.773;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Intel Galileo - R$ 400; (x2);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Módulo Relé </a:t>
            </a:r>
            <a:r>
              <a:rPr lang="pt-BR"/>
              <a:t>eletromecânico</a:t>
            </a:r>
            <a:r>
              <a:rPr lang="pt-BR"/>
              <a:t>  - R$ 40; (x2);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Fios - R$ (10); (x15);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Mão de obra - R$ 250;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Total -	 R$ 5080.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/>
          <p:nvPr>
            <p:ph idx="1" type="body"/>
          </p:nvPr>
        </p:nvSpPr>
        <p:spPr>
          <a:xfrm>
            <a:off x="2575375" y="1307850"/>
            <a:ext cx="75357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000"/>
              <a:t>OBRIGADO PELA ATENÇÃO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